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674B1-8B16-40E3-9822-FE9E9A4F987F}" v="71" dt="2023-06-12T21:21:27.116"/>
    <p1510:client id="{1ABE2273-953F-4DCE-B7B3-7592B5CC0998}" v="1" dt="2023-06-12T22:14:48.523"/>
    <p1510:client id="{9A6110CD-5A23-4B20-B1BE-F4C5E7168359}" v="1" dt="2023-06-12T21:45:04.896"/>
    <p1510:client id="{A630DB3A-9772-475F-B395-8CBEE58F490E}" v="105" dt="2023-06-12T21:16:14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12.06.2023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5B3849B9-7FF5-CEE4-52DD-F6E07A3D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" y="4586"/>
            <a:ext cx="12188236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6D7EC78-34D5-D795-5AFA-1497A5B0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076DECC-05F7-950B-AA85-45DF6A06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5060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7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09A6B15-028A-A93A-4F90-AC58E02E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7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2537DCA-7767-1A2C-FDCA-7B41273F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C8FDB8D-19EB-603E-95E7-29B7CB98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1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079D283-2787-8ECE-C1C1-AF81F80A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C0F9402-1BA5-28F8-1034-B80D131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9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ED747E45-FEE2-D2A6-4218-9330C9A1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3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F4E7AD2-7B54-BD03-88F1-2C0B2EC6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2"/>
            <a:ext cx="12188237" cy="68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781B4F9-6FA6-78DC-E90E-CB0BDAA2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1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4C0C00C7-5E45-7F32-0C51-016A0DE7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B1BAD772-B3B4-88F8-81E6-24A7D633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5060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3C05E1D-D3EA-FDAE-758C-34BC3999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4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D9DDEAE-AAE8-7CCC-61A1-027E4126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3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2878B45-BCDA-9471-EE48-B0D96499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9F06469-9109-2E45-938E-D759233E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9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7E6FEC8-F12B-C076-021D-063F5928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8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94A607A-189B-4407-A132-66D0232E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9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B73063B-0F24-8142-C992-42BC0355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E52055A-001C-B13B-C32F-108BD596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7E55AEC-ADE0-A112-04B4-CD5A8ADD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-4821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25B468FB-2D31-9328-3EFB-A8D47FF5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DB304EB-70D8-AC2B-6413-B83589F96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4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A20F485-EE55-B6A1-99EC-8ADA5CB6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C6264B9-ECED-99CC-4882-09AF805E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6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348BACB-785C-53F4-F553-C53FD123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5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0191ADE-C8F8-9228-F34E-76957187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CD0B405-3832-AB73-B931-E209BE32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9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88F8954-BC36-5E1A-7974-4B066560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89C33854-EFC2-189B-3DD7-FE1F15C4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9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3FEF5B5-6BD5-D357-98CB-B20B76F0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6D1508D3-5B59-AFF8-195E-03AB6D8D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4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EC44D4-AE85-0252-9AAC-654EEA67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99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</cp:revision>
  <dcterms:created xsi:type="dcterms:W3CDTF">2023-06-12T21:11:33Z</dcterms:created>
  <dcterms:modified xsi:type="dcterms:W3CDTF">2023-06-13T01:28:35Z</dcterms:modified>
</cp:coreProperties>
</file>